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369713778426412E-3"/>
          <c:y val="0"/>
          <c:w val="0.75689953312799618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 детей с ОВЗ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16456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146-46FA-855A-A02F643F75C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20701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16456</c:v>
                </c:pt>
                <c:pt idx="1">
                  <c:v>20701</c:v>
                </c:pt>
                <c:pt idx="2">
                  <c:v>20954</c:v>
                </c:pt>
                <c:pt idx="3">
                  <c:v>21094</c:v>
                </c:pt>
                <c:pt idx="4">
                  <c:v>22304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46-46FA-855A-A02F643F75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 с ОВЗ дошкольного возраста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3414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46-46FA-855A-A02F643F75C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3415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3414</c:v>
                </c:pt>
                <c:pt idx="1">
                  <c:v>3415</c:v>
                </c:pt>
                <c:pt idx="2">
                  <c:v>3941</c:v>
                </c:pt>
                <c:pt idx="3">
                  <c:v>4216</c:v>
                </c:pt>
                <c:pt idx="4">
                  <c:v>4305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46-46FA-855A-A02F643F75C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Дети с ОВЗ школьного возраста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073940124573034E-2"/>
                  <c:y val="-5.668934240362806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1 649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146-46FA-855A-A02F643F75CD}"/>
                </c:ext>
              </c:extLst>
            </c:dLbl>
            <c:dLbl>
              <c:idx val="1"/>
              <c:layout>
                <c:manualLayout>
                  <c:x val="0"/>
                  <c:y val="5.668934240362806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13584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146-46FA-855A-A02F643F75CD}"/>
                </c:ext>
              </c:extLst>
            </c:dLbl>
            <c:dLbl>
              <c:idx val="3"/>
              <c:layout>
                <c:manualLayout>
                  <c:x val="1.205545509342978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146-46FA-855A-A02F643F75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13042</c:v>
                </c:pt>
                <c:pt idx="1">
                  <c:v>13584</c:v>
                </c:pt>
                <c:pt idx="2">
                  <c:v>13793</c:v>
                </c:pt>
                <c:pt idx="3">
                  <c:v>13824</c:v>
                </c:pt>
                <c:pt idx="4">
                  <c:v>14646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146-46FA-855A-A02F643F75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65668608"/>
        <c:axId val="65670144"/>
      </c:barChart>
      <c:catAx>
        <c:axId val="65668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5670144"/>
        <c:crosses val="autoZero"/>
        <c:auto val="1"/>
        <c:lblAlgn val="ctr"/>
        <c:lblOffset val="100"/>
        <c:noMultiLvlLbl val="0"/>
      </c:catAx>
      <c:valAx>
        <c:axId val="6567014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65668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834881829739822"/>
          <c:y val="7.5413176604686452E-2"/>
          <c:w val="0.18149996746274497"/>
          <c:h val="0.92458682339531351"/>
        </c:manualLayout>
      </c:layout>
      <c:overlay val="0"/>
      <c:txPr>
        <a:bodyPr/>
        <a:lstStyle/>
        <a:p>
          <a:pPr>
            <a:defRPr sz="9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9D8D3-CAD6-4DDC-A098-357670D8F3B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78DD7-9984-40FA-8F69-C185B4D53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5899" y="208382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адаптированной программы для детей с ОВЗ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5072074"/>
            <a:ext cx="4057656" cy="642942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Методист Евдокимова Н.В.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04" y="1214422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25698" y="297759"/>
            <a:ext cx="8092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униципального бюджетного учреждения дополнительного образования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«Центр детского творчества «Танкодром»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2" y="6215082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Казань 2021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>
            <a:spLocks noGrp="1"/>
          </p:cNvSpPr>
          <p:nvPr>
            <p:ph type="body" sz="half" idx="2"/>
          </p:nvPr>
        </p:nvSpPr>
        <p:spPr>
          <a:xfrm>
            <a:off x="357158" y="285728"/>
            <a:ext cx="8215369" cy="1785949"/>
          </a:xfrm>
        </p:spPr>
        <p:txBody>
          <a:bodyPr>
            <a:normAutofit fontScale="90000" lnSpcReduction="20000"/>
          </a:bodyPr>
          <a:lstStyle/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 данным мониторинга Министерства образования и науки Республики Татарстан общее количество детей с ограниченными возможностями здоровья (далее – ОВЗ) в республике ежегодно увеличивается и в 2017 году составило 22 304 человека.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1"/>
          <p:cNvGraphicFramePr>
            <a:graphicFrameLocks noGrp="1"/>
          </p:cNvGraphicFramePr>
          <p:nvPr>
            <p:ph idx="1"/>
          </p:nvPr>
        </p:nvGraphicFramePr>
        <p:xfrm>
          <a:off x="142844" y="1643050"/>
          <a:ext cx="885831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>
          <a:xfrm>
            <a:off x="428596" y="500042"/>
            <a:ext cx="8429684" cy="585311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Адаптированная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образовательная  программа,  адаптированная  для  обучения  лиц  с  ограниченными возможностями  здоровья  с  учетом  особенностей  их  психофизического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развития, индивидуальных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возможностей  и  при  необходимости  обеспечивающая  коррекцию нарушений развития и социальную адаптацию указанных лиц таких как: слабовидящие, слабослышащие,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дети с синдромом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дауна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 задержкой речевого и психического развития.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72400" cy="500066"/>
          </a:xfrm>
        </p:spPr>
        <p:txBody>
          <a:bodyPr>
            <a:normAutofit/>
          </a:bodyPr>
          <a:lstStyle/>
          <a:p>
            <a:pPr algn="ctr"/>
            <a:r>
              <a:rPr lang="ru-RU" sz="12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1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адаптированной дополнительной</a:t>
            </a:r>
            <a:br>
              <a:rPr lang="ru-RU" sz="1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общеобразовательной программы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755576" y="2060848"/>
            <a:ext cx="7772400" cy="5526930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9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6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Титульный  </a:t>
            </a: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  программы  </a:t>
            </a:r>
            <a:endParaRPr lang="ru-RU" sz="9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программы</a:t>
            </a:r>
            <a:endParaRPr lang="ru-RU" sz="96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Оглавление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Пояснительная </a:t>
            </a: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записка (общая характеристика программы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Адресат </a:t>
            </a: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- примерный портрет учащегося, для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которого будет </a:t>
            </a: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актуальным обучение по данной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программе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программы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 результаты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Календарный учебный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Диагностический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инструментарий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материалы</a:t>
            </a:r>
            <a:r>
              <a:rPr lang="ru-RU" sz="9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</a:t>
            </a:r>
            <a:r>
              <a:rPr lang="ru-RU" sz="9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Индивидуальный  учебный  </a:t>
            </a:r>
            <a:r>
              <a:rPr lang="ru-RU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  <a:p>
            <a:pPr>
              <a:buFont typeface="Arial" pitchFamily="34" charset="0"/>
              <a:buChar char="•"/>
            </a:pPr>
            <a:r>
              <a: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информационных ресурсов и  литературы</a:t>
            </a:r>
            <a:endParaRPr lang="ru-RU" sz="9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9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  <a:p>
            <a:pPr>
              <a:buFontTx/>
              <a:buChar char="-"/>
            </a:pP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90855" y="1369539"/>
            <a:ext cx="864399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Цель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создание   коррекционно-развивающих условий,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способствующих    раскрытию  творческого  потенциала личности, удовлетворению   образовательных  потребностей  каждого  ребёнка  с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ограниченными возможностями  здоровья;   сохранению   и   поддержанию   его   физического   и психического   здоровья,  адаптации   детей  с  ОВЗ  к   новым   социальным   условиям через  реализацию  индивидуальной  адаптированной  образовательной  программы дополнительного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2976" y="3571876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98012" y="4409083"/>
            <a:ext cx="84296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Задачи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социально - психологическая  адаптация  (социальная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интеграция, расширение сферы деятельности); развитие  и  коррекция  эмоциональной  сферы,  осуществляемая  в  рамках группового взаимодействия.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43230" cy="116205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центре могут заниматься дети со следующими отклонениями: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430" y="1785926"/>
            <a:ext cx="5111750" cy="378621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435100"/>
            <a:ext cx="3108355" cy="4691063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Слабовидящие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Слабослышащие и позднооглохшие дети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(контактные)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Задержка речевого развития, возраст 5-7 лет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Задержка психического развития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Дауны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564904"/>
            <a:ext cx="7000924" cy="17526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размещены на сайте 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https://edu.tatar.ru/sovetcki/page523699.htm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303</Words>
  <Application>Microsoft Office PowerPoint</Application>
  <PresentationFormat>Экран (4:3)</PresentationFormat>
  <Paragraphs>88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Разработка адаптированной программы для детей с ОВЗ</vt:lpstr>
      <vt:lpstr>Презентация PowerPoint</vt:lpstr>
      <vt:lpstr>Презентация PowerPoint</vt:lpstr>
      <vt:lpstr>структура адаптированной дополнительной общеобразовательной программы</vt:lpstr>
      <vt:lpstr>Цель и задачи </vt:lpstr>
      <vt:lpstr>В детском центре могут заниматься дети со следующими отклонениями: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адаптированной программы для детей с ОВЗ</dc:title>
  <dc:creator>user</dc:creator>
  <cp:lastModifiedBy>DC</cp:lastModifiedBy>
  <cp:revision>43</cp:revision>
  <dcterms:created xsi:type="dcterms:W3CDTF">2021-01-15T05:44:24Z</dcterms:created>
  <dcterms:modified xsi:type="dcterms:W3CDTF">2022-03-24T13:07:40Z</dcterms:modified>
</cp:coreProperties>
</file>